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24"/>
  </p:notesMasterIdLst>
  <p:sldIdLst>
    <p:sldId id="256" r:id="rId3"/>
    <p:sldId id="257" r:id="rId4"/>
    <p:sldId id="258" r:id="rId5"/>
    <p:sldId id="266" r:id="rId6"/>
    <p:sldId id="259" r:id="rId7"/>
    <p:sldId id="260" r:id="rId8"/>
    <p:sldId id="261" r:id="rId9"/>
    <p:sldId id="264" r:id="rId10"/>
    <p:sldId id="26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80" r:id="rId2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09">
          <p15:clr>
            <a:srgbClr val="A4A3A4"/>
          </p15:clr>
        </p15:guide>
        <p15:guide id="2" pos="2944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hw7AIBP4da2q+1NinN2OrK91B+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386" y="48"/>
      </p:cViewPr>
      <p:guideLst>
        <p:guide orient="horz" pos="2209"/>
        <p:guide pos="29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jpe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984226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:notes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17 December 2023</a:t>
            </a:r>
            <a:endParaRPr/>
          </a:p>
        </p:txBody>
      </p:sp>
      <p:sp>
        <p:nvSpPr>
          <p:cNvPr id="145" name="Google Shape;14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146" name="Google Shape;146;p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1-10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67458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50762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7172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16840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20660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7785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7048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8803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52018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09183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4608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04317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1884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1133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4113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1134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3780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88213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51751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5308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4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6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46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7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47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4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6"/>
          <p:cNvSpPr txBox="1"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Arial"/>
              <a:buNone/>
              <a:defRPr sz="5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7"/>
          <p:cNvSpPr txBox="1">
            <a:spLocks noGrp="1"/>
          </p:cNvSpPr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body" idx="1"/>
          </p:nvPr>
        </p:nvSpPr>
        <p:spPr>
          <a:xfrm>
            <a:off x="457200" y="1935163"/>
            <a:ext cx="8229600" cy="4389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1pPr>
            <a:lvl2pPr marL="914400" lvl="1" indent="-32004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2pPr>
            <a:lvl3pPr marL="1371600" lvl="2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3pPr>
            <a:lvl4pPr marL="1828800" lvl="3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7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8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9"/>
          <p:cNvSpPr txBox="1"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8275" bIns="0" anchor="b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CE0EA"/>
              </a:buClr>
              <a:buSzPts val="5600"/>
              <a:buFont typeface="Arial"/>
              <a:buNone/>
              <a:defRPr sz="5600" b="1">
                <a:solidFill>
                  <a:srgbClr val="4CE0E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9"/>
          <p:cNvSpPr txBox="1"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18275" bIns="45700" anchor="t" anchorCtr="0">
            <a:noAutofit/>
          </a:bodyPr>
          <a:lstStyle>
            <a:lvl1pPr marR="45720" lvl="0" algn="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/>
            </a:lvl2pPr>
            <a:lvl3pPr lvl="2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/>
            </a:lvl3pPr>
            <a:lvl4pPr lvl="3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/>
            </a:lvl4pPr>
            <a:lvl5pPr lvl="4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/>
            </a:lvl5pPr>
            <a:lvl6pPr lvl="5" algn="ctr">
              <a:spcBef>
                <a:spcPts val="360"/>
              </a:spcBef>
              <a:spcAft>
                <a:spcPts val="0"/>
              </a:spcAft>
              <a:buSzPts val="1440"/>
              <a:buNone/>
              <a:defRPr/>
            </a:lvl6pPr>
            <a:lvl7pPr lvl="6" algn="ctr">
              <a:spcBef>
                <a:spcPts val="360"/>
              </a:spcBef>
              <a:spcAft>
                <a:spcPts val="0"/>
              </a:spcAft>
              <a:buSzPts val="1440"/>
              <a:buNone/>
              <a:defRPr/>
            </a:lvl7pPr>
            <a:lvl8pPr lvl="7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9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0"/>
          <p:cNvSpPr txBox="1"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4AE3AC"/>
              </a:buClr>
              <a:buSzPts val="5600"/>
              <a:buFont typeface="Arial"/>
              <a:buNone/>
              <a:defRPr sz="5600" b="1" cap="none">
                <a:solidFill>
                  <a:srgbClr val="4AE3A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0"/>
          <p:cNvSpPr txBox="1"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457200" lvl="0" indent="-2286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760"/>
              <a:buNone/>
              <a:defRPr sz="2200"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0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1"/>
          <p:cNvSpPr txBox="1"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1"/>
          <p:cNvSpPr txBox="1">
            <a:spLocks noGrp="1"/>
          </p:cNvSpPr>
          <p:nvPr>
            <p:ph type="body" idx="1"/>
          </p:nvPr>
        </p:nvSpPr>
        <p:spPr>
          <a:xfrm>
            <a:off x="457200" y="1920085"/>
            <a:ext cx="4038600" cy="443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0680" algn="l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080"/>
              <a:buChar char="⮚"/>
              <a:defRPr sz="2600"/>
            </a:lvl1pPr>
            <a:lvl2pPr marL="914400" lvl="1" indent="-35051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Char char="⮚"/>
              <a:defRPr sz="2400"/>
            </a:lvl2pPr>
            <a:lvl3pPr marL="1371600" lvl="2" indent="-330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3pPr>
            <a:lvl4pPr marL="1828800" lvl="3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31"/>
          <p:cNvSpPr txBox="1">
            <a:spLocks noGrp="1"/>
          </p:cNvSpPr>
          <p:nvPr>
            <p:ph type="body" idx="2"/>
          </p:nvPr>
        </p:nvSpPr>
        <p:spPr>
          <a:xfrm>
            <a:off x="4648200" y="1920085"/>
            <a:ext cx="4038600" cy="443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0680" algn="l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080"/>
              <a:buChar char="⮚"/>
              <a:defRPr sz="2600"/>
            </a:lvl1pPr>
            <a:lvl2pPr marL="914400" lvl="1" indent="-35051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Char char="⮚"/>
              <a:defRPr sz="2400"/>
            </a:lvl2pPr>
            <a:lvl3pPr marL="1371600" lvl="2" indent="-330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3pPr>
            <a:lvl4pPr marL="1828800" lvl="3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1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2"/>
          <p:cNvSpPr txBox="1"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2"/>
          <p:cNvSpPr txBox="1"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ctr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920"/>
              <a:buNone/>
              <a:defRPr sz="2400" b="1" cap="none">
                <a:solidFill>
                  <a:schemeClr val="dk2"/>
                </a:solidFill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 b="1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32"/>
          <p:cNvSpPr txBox="1">
            <a:spLocks noGrp="1"/>
          </p:cNvSpPr>
          <p:nvPr>
            <p:ph type="body" idx="2"/>
          </p:nvPr>
        </p:nvSpPr>
        <p:spPr>
          <a:xfrm>
            <a:off x="4645025" y="1859757"/>
            <a:ext cx="4041775" cy="654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ctr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920"/>
              <a:buNone/>
              <a:defRPr sz="2400" b="1" cap="none">
                <a:solidFill>
                  <a:schemeClr val="dk2"/>
                </a:solidFill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None/>
              <a:defRPr sz="1600" b="1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32"/>
          <p:cNvSpPr txBox="1">
            <a:spLocks noGrp="1"/>
          </p:cNvSpPr>
          <p:nvPr>
            <p:ph type="body" idx="3"/>
          </p:nvPr>
        </p:nvSpPr>
        <p:spPr>
          <a:xfrm>
            <a:off x="457200" y="2514600"/>
            <a:ext cx="4040188" cy="384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4036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760"/>
              <a:buChar char="⮚"/>
              <a:defRPr sz="2200"/>
            </a:lvl1pPr>
            <a:lvl2pPr marL="914400" lvl="1" indent="-330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2pPr>
            <a:lvl3pPr marL="1371600" lvl="2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3pPr>
            <a:lvl4pPr marL="1828800" lvl="3" indent="-30988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Char char="⮚"/>
              <a:defRPr sz="1600"/>
            </a:lvl4pPr>
            <a:lvl5pPr marL="2286000" lvl="4" indent="-30987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Char char="⮚"/>
              <a:defRPr sz="1600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32"/>
          <p:cNvSpPr txBox="1">
            <a:spLocks noGrp="1"/>
          </p:cNvSpPr>
          <p:nvPr>
            <p:ph type="body" idx="4"/>
          </p:nvPr>
        </p:nvSpPr>
        <p:spPr>
          <a:xfrm>
            <a:off x="4645025" y="2514600"/>
            <a:ext cx="4041775" cy="3845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4036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760"/>
              <a:buChar char="⮚"/>
              <a:defRPr sz="2200"/>
            </a:lvl1pPr>
            <a:lvl2pPr marL="914400" lvl="1" indent="-330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2pPr>
            <a:lvl3pPr marL="1371600" lvl="2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3pPr>
            <a:lvl4pPr marL="1828800" lvl="3" indent="-30988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Char char="⮚"/>
              <a:defRPr sz="1600"/>
            </a:lvl4pPr>
            <a:lvl5pPr marL="2286000" lvl="4" indent="-309879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280"/>
              <a:buChar char="⮚"/>
              <a:defRPr sz="1600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3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2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3"/>
          <p:cNvSpPr txBox="1"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  <a:defRPr sz="26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3"/>
          <p:cNvSpPr txBox="1">
            <a:spLocks noGrp="1"/>
          </p:cNvSpPr>
          <p:nvPr>
            <p:ph type="body" idx="1"/>
          </p:nvPr>
        </p:nvSpPr>
        <p:spPr>
          <a:xfrm>
            <a:off x="685800" y="1676400"/>
            <a:ext cx="2743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75" tIns="45700" rIns="1827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12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96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72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720"/>
              <a:buNone/>
              <a:defRPr sz="900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33"/>
          <p:cNvSpPr txBox="1">
            <a:spLocks noGrp="1"/>
          </p:cNvSpPr>
          <p:nvPr>
            <p:ph type="body" idx="2"/>
          </p:nvPr>
        </p:nvSpPr>
        <p:spPr>
          <a:xfrm>
            <a:off x="3575050" y="1676400"/>
            <a:ext cx="511175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marL="457200" lvl="0" indent="-37084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40"/>
              <a:buChar char="⮚"/>
              <a:defRPr sz="2800"/>
            </a:lvl1pPr>
            <a:lvl2pPr marL="914400" lvl="1" indent="-360680" algn="l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080"/>
              <a:buChar char="⮚"/>
              <a:defRPr sz="2600"/>
            </a:lvl2pPr>
            <a:lvl3pPr marL="1371600" lvl="2" indent="-350519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20"/>
              <a:buChar char="⮚"/>
              <a:defRPr sz="2400"/>
            </a:lvl3pPr>
            <a:lvl4pPr marL="1828800" lvl="3" indent="-330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⮚"/>
              <a:defRPr sz="2000"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 sz="1800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3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3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8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8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4"/>
          <p:cNvSpPr/>
          <p:nvPr/>
        </p:nvSpPr>
        <p:spPr>
          <a:xfrm rot="-10380000" flipH="1">
            <a:off x="3165475" y="1108075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9525" cap="rnd" cmpd="sng">
            <a:solidFill>
              <a:srgbClr val="C0C0C0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dist="38500" dir="7500000" sx="98500" sy="100080" kx="100000" algn="tl" rotWithShape="0">
              <a:srgbClr val="000000">
                <a:alpha val="2470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4"/>
          <p:cNvSpPr/>
          <p:nvPr/>
        </p:nvSpPr>
        <p:spPr>
          <a:xfrm rot="-10380000" flipH="1">
            <a:off x="8004175" y="5359400"/>
            <a:ext cx="155575" cy="155575"/>
          </a:xfrm>
          <a:prstGeom prst="rtTriangle">
            <a:avLst/>
          </a:prstGeom>
          <a:solidFill>
            <a:srgbClr val="FFFFFF"/>
          </a:solidFill>
          <a:ln w="12700" cap="flat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  <a:effectLst>
            <a:outerShdw blurRad="19685" dist="6350" dir="12900000" algn="tl" rotWithShape="0">
              <a:srgbClr val="000000">
                <a:alpha val="46666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4"/>
          <p:cNvSpPr/>
          <p:nvPr/>
        </p:nvSpPr>
        <p:spPr>
          <a:xfrm rot="10800000" flipH="1">
            <a:off x="-9525" y="5816600"/>
            <a:ext cx="9163050" cy="1041400"/>
          </a:xfrm>
          <a:custGeom>
            <a:avLst/>
            <a:gdLst/>
            <a:ahLst/>
            <a:cxnLst/>
            <a:rect l="l" t="t" r="r" b="b"/>
            <a:pathLst>
              <a:path w="5772" h="656" extrusionOk="0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rgbClr val="0079AD">
                  <a:alpha val="44705"/>
                </a:srgbClr>
              </a:gs>
              <a:gs pos="100000">
                <a:srgbClr val="00E9F7">
                  <a:alpha val="54901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34"/>
          <p:cNvSpPr/>
          <p:nvPr/>
        </p:nvSpPr>
        <p:spPr>
          <a:xfrm rot="10800000" flipH="1">
            <a:off x="4381500" y="6219825"/>
            <a:ext cx="4762500" cy="638175"/>
          </a:xfrm>
          <a:custGeom>
            <a:avLst/>
            <a:gdLst/>
            <a:ahLst/>
            <a:cxnLst/>
            <a:rect l="l" t="t" r="r" b="b"/>
            <a:pathLst>
              <a:path w="3000" h="595" extrusionOk="0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BB4">
                  <a:alpha val="29803"/>
                </a:srgbClr>
              </a:gs>
              <a:gs pos="80000">
                <a:srgbClr val="0099E4">
                  <a:alpha val="44705"/>
                </a:srgbClr>
              </a:gs>
              <a:gs pos="100000">
                <a:srgbClr val="0099E4">
                  <a:alpha val="44705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4"/>
          <p:cNvSpPr txBox="1"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1"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4"/>
          <p:cNvSpPr txBox="1">
            <a:spLocks noGrp="1"/>
          </p:cNvSpPr>
          <p:nvPr>
            <p:ph type="body" idx="1"/>
          </p:nvPr>
        </p:nvSpPr>
        <p:spPr>
          <a:xfrm>
            <a:off x="609600" y="2828785"/>
            <a:ext cx="2209800" cy="2179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4000" tIns="45700" rIns="45700" bIns="45700" anchor="t" anchorCtr="0">
            <a:noAutofit/>
          </a:bodyPr>
          <a:lstStyle>
            <a:lvl1pPr marL="457200" lvl="0" indent="-228600" algn="l"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40"/>
              <a:buFont typeface="Arial"/>
              <a:buNone/>
              <a:defRPr sz="1300"/>
            </a:lvl1pPr>
            <a:lvl2pPr marL="914400" lvl="1" indent="-28956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960"/>
              <a:buChar char="⮚"/>
              <a:defRPr sz="1200"/>
            </a:lvl2pPr>
            <a:lvl3pPr marL="1371600" lvl="2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⮚"/>
              <a:defRPr sz="1000"/>
            </a:lvl3pPr>
            <a:lvl4pPr marL="1828800" lvl="3" indent="-274319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720"/>
              <a:buChar char="⮚"/>
              <a:defRPr sz="900"/>
            </a:lvl4pPr>
            <a:lvl5pPr marL="2286000" lvl="4" indent="-27432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720"/>
              <a:buChar char="⮚"/>
              <a:defRPr sz="900"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34"/>
          <p:cNvSpPr>
            <a:spLocks noGrp="1"/>
          </p:cNvSpPr>
          <p:nvPr>
            <p:ph type="pic" idx="2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lt2"/>
          </a:solidFill>
          <a:ln w="9525" cap="rnd" cmpd="sng">
            <a:solidFill>
              <a:srgbClr val="C0C0C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3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4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5"/>
          <p:cNvSpPr txBox="1">
            <a:spLocks noGrp="1"/>
          </p:cNvSpPr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5"/>
          <p:cNvSpPr txBox="1">
            <a:spLocks noGrp="1"/>
          </p:cNvSpPr>
          <p:nvPr>
            <p:ph type="body" idx="1"/>
          </p:nvPr>
        </p:nvSpPr>
        <p:spPr>
          <a:xfrm rot="5400000">
            <a:off x="2377282" y="15082"/>
            <a:ext cx="4389437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1pPr>
            <a:lvl2pPr marL="914400" lvl="1" indent="-32004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2pPr>
            <a:lvl3pPr marL="1371600" lvl="2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3pPr>
            <a:lvl4pPr marL="1828800" lvl="3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3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5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6"/>
          <p:cNvSpPr txBox="1">
            <a:spLocks noGrp="1"/>
          </p:cNvSpPr>
          <p:nvPr>
            <p:ph type="title"/>
          </p:nvPr>
        </p:nvSpPr>
        <p:spPr>
          <a:xfrm rot="5400000">
            <a:off x="5052219" y="2491582"/>
            <a:ext cx="5211763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6"/>
          <p:cNvSpPr txBox="1">
            <a:spLocks noGrp="1"/>
          </p:cNvSpPr>
          <p:nvPr>
            <p:ph type="body" idx="1"/>
          </p:nvPr>
        </p:nvSpPr>
        <p:spPr>
          <a:xfrm rot="5400000">
            <a:off x="861219" y="510382"/>
            <a:ext cx="5211763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1pPr>
            <a:lvl2pPr marL="914400" lvl="1" indent="-32004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2pPr>
            <a:lvl3pPr marL="1371600" lvl="2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3pPr>
            <a:lvl4pPr marL="1828800" lvl="3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4pPr>
            <a:lvl5pPr marL="2286000" lvl="4" indent="-320039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Char char="⮚"/>
              <a:defRPr/>
            </a:lvl5pPr>
            <a:lvl6pPr marL="2743200" lvl="5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6pPr>
            <a:lvl7pPr marL="3200400" lvl="6" indent="-320039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3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6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7"/>
          <p:cNvSpPr txBox="1">
            <a:spLocks noGrp="1"/>
          </p:cNvSpPr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37"/>
          <p:cNvSpPr txBox="1">
            <a:spLocks noGrp="1"/>
          </p:cNvSpPr>
          <p:nvPr>
            <p:ph type="ftr" idx="11"/>
          </p:nvPr>
        </p:nvSpPr>
        <p:spPr>
          <a:xfrm>
            <a:off x="7239000" y="6477000"/>
            <a:ext cx="14478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9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0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0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0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4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41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1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2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42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3" name="Google Shape;43;p42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42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5" name="Google Shape;45;p4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2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3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3" name="Google Shape;53;p4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4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4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5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4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4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5"/>
          <p:cNvSpPr txBox="1">
            <a:spLocks noGrp="1"/>
          </p:cNvSpPr>
          <p:nvPr>
            <p:ph type="ftr" idx="11"/>
          </p:nvPr>
        </p:nvSpPr>
        <p:spPr>
          <a:xfrm>
            <a:off x="6248400" y="624840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5"/>
          <p:cNvSpPr txBox="1">
            <a:spLocks noGrp="1"/>
          </p:cNvSpPr>
          <p:nvPr>
            <p:ph type="title"/>
          </p:nvPr>
        </p:nvSpPr>
        <p:spPr>
          <a:xfrm>
            <a:off x="457200" y="7048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body" idx="1"/>
          </p:nvPr>
        </p:nvSpPr>
        <p:spPr>
          <a:xfrm>
            <a:off x="457200" y="1935163"/>
            <a:ext cx="8229600" cy="4389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039" algn="l" rtl="0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440"/>
              <a:buFont typeface="Noto Sans Symbols"/>
              <a:buChar char="⚫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9879" algn="l" rtl="0">
              <a:spcBef>
                <a:spcPts val="320"/>
              </a:spcBef>
              <a:spcAft>
                <a:spcPts val="0"/>
              </a:spcAft>
              <a:buClr>
                <a:schemeClr val="accent6"/>
              </a:buClr>
              <a:buSzPts val="1280"/>
              <a:buFont typeface="Noto Sans Symbols"/>
              <a:buChar char="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tile tx="0" ty="0" sx="100000" sy="80000" flip="none" algn="tl"/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" descr="klogo copy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600" y="25400"/>
            <a:ext cx="1374249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" descr="kec2blackborder png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1000" y="4419600"/>
            <a:ext cx="1479013" cy="184138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"/>
          <p:cNvSpPr txBox="1">
            <a:spLocks noGrp="1"/>
          </p:cNvSpPr>
          <p:nvPr>
            <p:ph type="title"/>
          </p:nvPr>
        </p:nvSpPr>
        <p:spPr>
          <a:xfrm>
            <a:off x="457200" y="280029"/>
            <a:ext cx="82296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dirty="0"/>
              <a:t/>
            </a:r>
            <a:br>
              <a:rPr lang="en-US" dirty="0"/>
            </a:br>
            <a:endParaRPr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1"/>
          <p:cNvSpPr txBox="1">
            <a:spLocks noGrp="1"/>
          </p:cNvSpPr>
          <p:nvPr>
            <p:ph type="subTitle" idx="4294967295"/>
          </p:nvPr>
        </p:nvSpPr>
        <p:spPr>
          <a:xfrm>
            <a:off x="1071295" y="1695734"/>
            <a:ext cx="804418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ctr">
              <a:spcBef>
                <a:spcPts val="0"/>
              </a:spcBef>
              <a:buNone/>
            </a:pPr>
            <a:r>
              <a:rPr lang="en-US" sz="2800" b="1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SYMPOSIUM</a:t>
            </a:r>
            <a:r>
              <a:rPr lang="en-US" sz="2800" b="1" dirty="0" smtClean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EVENT MANAGEMENT SYSTEM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28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2" name="Google Shape;152;p1"/>
          <p:cNvSpPr txBox="1"/>
          <p:nvPr/>
        </p:nvSpPr>
        <p:spPr>
          <a:xfrm>
            <a:off x="2676450" y="4919048"/>
            <a:ext cx="65277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</a:t>
            </a:r>
            <a:r>
              <a:rPr lang="en-US" sz="2000" b="1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Team 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Members: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                              </a:t>
            </a:r>
            <a:r>
              <a:rPr lang="en-US" sz="2000" b="1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KEERTHANA R(24MCR056)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                              </a:t>
            </a:r>
            <a:r>
              <a:rPr lang="en-US" sz="2000" b="1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LIPIKA S </a:t>
            </a:r>
            <a:r>
              <a:rPr lang="en-US" sz="20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(</a:t>
            </a:r>
            <a:r>
              <a:rPr lang="en-US" sz="2000" b="1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24MCR060)</a:t>
            </a:r>
            <a:endParaRPr sz="20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                         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</a:t>
            </a:r>
            <a:endParaRPr sz="20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53" name="Google Shape;153;p1"/>
          <p:cNvSpPr txBox="1"/>
          <p:nvPr/>
        </p:nvSpPr>
        <p:spPr>
          <a:xfrm>
            <a:off x="2482800" y="3046060"/>
            <a:ext cx="62040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 smtClean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GUIDED BY: </a:t>
            </a:r>
            <a:endParaRPr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	</a:t>
            </a: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ea typeface="Cambria" panose="02040503050406030204" pitchFamily="18" charset="0"/>
                <a:cs typeface="Times New Roman" pitchFamily="18" charset="0"/>
              </a:rPr>
              <a:t>      Dr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ea typeface="Cambria" panose="02040503050406030204" pitchFamily="18" charset="0"/>
                <a:cs typeface="Times New Roman" pitchFamily="18" charset="0"/>
              </a:rPr>
              <a:t>. M. </a:t>
            </a: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itchFamily="18" charset="0"/>
                <a:ea typeface="Cambria" panose="02040503050406030204" pitchFamily="18" charset="0"/>
                <a:cs typeface="Times New Roman" pitchFamily="18" charset="0"/>
              </a:rPr>
              <a:t>PYINGKODI </a:t>
            </a:r>
            <a:r>
              <a:rPr lang="en-US" sz="1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MCA.,</a:t>
            </a:r>
            <a:r>
              <a:rPr lang="en-US" sz="16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M.Phil,PhD</a:t>
            </a:r>
            <a:endParaRPr lang="en-US" sz="16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lang="en-US" sz="16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150000"/>
              </a:lnSpc>
            </a:pPr>
            <a:r>
              <a:rPr lang="en-US" sz="2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</a:t>
            </a:r>
            <a:endParaRPr sz="200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75578" y="4518938"/>
            <a:ext cx="26178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NO:21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78077" y="193638"/>
            <a:ext cx="5213445" cy="12003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KONGU ENGINEEERING COLLEGE</a:t>
            </a:r>
          </a:p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Perundurai,Erode-638 060</a:t>
            </a:r>
          </a:p>
          <a:p>
            <a:pPr algn="ctr"/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APPLICATIONS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72358" y="6470934"/>
            <a:ext cx="140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24-DEC-2024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/>
        </p:nvSpPr>
        <p:spPr>
          <a:xfrm>
            <a:off x="3023350" y="2689075"/>
            <a:ext cx="3798600" cy="1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703552" y="1103721"/>
            <a:ext cx="7120414" cy="4850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454025" indent="-342900">
              <a:lnSpc>
                <a:spcPct val="148000"/>
              </a:lnSpc>
              <a:spcAft>
                <a:spcPts val="1545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Student Module is where students can see or view the upcoming events and colleges and which department it </a:t>
            </a: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is.</a:t>
            </a:r>
          </a:p>
          <a:p>
            <a:pPr marL="342900" marR="454025" indent="-342900">
              <a:lnSpc>
                <a:spcPct val="148000"/>
              </a:lnSpc>
              <a:spcAft>
                <a:spcPts val="1545"/>
              </a:spcAft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The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students can search their events in the search bar it will list down the upcoming events in the student home </a:t>
            </a: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page.</a:t>
            </a:r>
          </a:p>
          <a:p>
            <a:pPr marL="342900" marR="454025" indent="-342900">
              <a:lnSpc>
                <a:spcPct val="148000"/>
              </a:lnSpc>
              <a:spcAft>
                <a:spcPts val="1545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here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will be a link the students can clicking by the link they can view the college websites. 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47570" y="703611"/>
            <a:ext cx="3564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 MODULE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07811" y="655022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68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28911" y="827748"/>
            <a:ext cx="24481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  <a:endParaRPr lang="en-US" sz="2800" dirty="0"/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524000" y="1742421"/>
            <a:ext cx="7557246" cy="479649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3823" y="6538912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29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52337" y="800854"/>
            <a:ext cx="20890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US" sz="2800" b="1" dirty="0"/>
          </a:p>
        </p:txBody>
      </p:sp>
      <p:sp>
        <p:nvSpPr>
          <p:cNvPr id="3" name="Rectangle 2"/>
          <p:cNvSpPr/>
          <p:nvPr/>
        </p:nvSpPr>
        <p:spPr>
          <a:xfrm>
            <a:off x="3779151" y="5948549"/>
            <a:ext cx="24577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Figure.1 </a:t>
            </a: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Home 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1813592" y="1592358"/>
            <a:ext cx="6388848" cy="408790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56527" y="655022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78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761877" y="6048573"/>
            <a:ext cx="24432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Figure.2  Login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1933948" y="1401893"/>
            <a:ext cx="6457017" cy="408450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70175" y="644868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62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/>
        </p:nvSpPr>
        <p:spPr>
          <a:xfrm>
            <a:off x="3023350" y="2689075"/>
            <a:ext cx="3798600" cy="1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458338" y="1250870"/>
            <a:ext cx="6725903" cy="435625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006596" y="5934885"/>
            <a:ext cx="32383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Figure.3 Admin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2880" y="655022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36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/>
        </p:nvSpPr>
        <p:spPr>
          <a:xfrm>
            <a:off x="3023350" y="2689075"/>
            <a:ext cx="3798600" cy="1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414741" y="1084542"/>
            <a:ext cx="7110694" cy="424049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766450" y="5935510"/>
            <a:ext cx="43123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Figure.3.1  Admin page(Manage Page)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83823" y="644139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595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/>
        </p:nvSpPr>
        <p:spPr>
          <a:xfrm>
            <a:off x="3023350" y="2689075"/>
            <a:ext cx="3798600" cy="1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1590300" y="1248615"/>
            <a:ext cx="6988923" cy="437225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300250" y="6138802"/>
            <a:ext cx="32447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Figure.4 Student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1119" y="6426175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13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/>
        </p:nvSpPr>
        <p:spPr>
          <a:xfrm>
            <a:off x="3023350" y="2689075"/>
            <a:ext cx="3798600" cy="1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1750914" y="1332939"/>
            <a:ext cx="6559368" cy="399209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927170" y="5935508"/>
            <a:ext cx="38779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Figure.4.1 </a:t>
            </a:r>
            <a:r>
              <a:rPr lang="en-I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</a:t>
            </a: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 view page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1397" y="655022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66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/>
        </p:nvSpPr>
        <p:spPr>
          <a:xfrm>
            <a:off x="3023350" y="2689075"/>
            <a:ext cx="3798600" cy="1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1707211" y="1137340"/>
            <a:ext cx="6737541" cy="391875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595349" y="5733179"/>
            <a:ext cx="36295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Figure.5 Data store in </a:t>
            </a:r>
            <a:r>
              <a:rPr lang="en-IN" alt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MangoDB</a:t>
            </a:r>
            <a:r>
              <a:rPr lang="en-I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27694" y="6427745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68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67633" y="803760"/>
            <a:ext cx="34483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1096201" y="1547697"/>
            <a:ext cx="8047799" cy="5742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454025" indent="-342900" algn="just">
              <a:lnSpc>
                <a:spcPct val="148000"/>
              </a:lnSpc>
              <a:spcAft>
                <a:spcPts val="186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 the future, the event management system can be enhanced with additional features to make it even more useful and efficient</a:t>
            </a: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marR="454025" indent="-342900" algn="just">
              <a:lnSpc>
                <a:spcPct val="148000"/>
              </a:lnSpc>
              <a:spcAft>
                <a:spcPts val="1860"/>
              </a:spcAft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Features like a feedback system can be added so students can share their opinions about events, helping admins improve future events. </a:t>
            </a:r>
            <a:endParaRPr lang="en-US" sz="2400" dirty="0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454025" indent="-342900" algn="just">
              <a:lnSpc>
                <a:spcPct val="148000"/>
              </a:lnSpc>
              <a:spcAft>
                <a:spcPts val="1860"/>
              </a:spcAft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Integration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with social media platforms can allow students to share event details and updates easily. </a:t>
            </a:r>
            <a:endParaRPr lang="en-US" sz="2400" dirty="0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454025" indent="457200" algn="just">
              <a:lnSpc>
                <a:spcPct val="148000"/>
              </a:lnSpc>
              <a:spcAft>
                <a:spcPts val="1860"/>
              </a:spcAft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56442" y="644139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4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"/>
          <p:cNvSpPr txBox="1">
            <a:spLocks noGrp="1"/>
          </p:cNvSpPr>
          <p:nvPr>
            <p:ph type="title"/>
          </p:nvPr>
        </p:nvSpPr>
        <p:spPr>
          <a:xfrm>
            <a:off x="990600" y="6790"/>
            <a:ext cx="8305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rmAutofit/>
          </a:bodyPr>
          <a:lstStyle/>
          <a:p>
            <a:pPr lvl="0" algn="ctr">
              <a:buClr>
                <a:schemeClr val="accent1"/>
              </a:buClr>
              <a:buSzPts val="3200"/>
            </a:pPr>
            <a:r>
              <a:rPr lang="en-IN" alt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sz="2800" b="1" dirty="0"/>
          </a:p>
        </p:txBody>
      </p:sp>
      <p:sp>
        <p:nvSpPr>
          <p:cNvPr id="159" name="Google Shape;159;p2"/>
          <p:cNvSpPr/>
          <p:nvPr/>
        </p:nvSpPr>
        <p:spPr>
          <a:xfrm>
            <a:off x="2329070" y="1295400"/>
            <a:ext cx="6629400" cy="738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I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IN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Description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</a:t>
            </a:r>
            <a:endParaRPr lang="en-I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	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9357" y="655022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/>
        </p:nvSpPr>
        <p:spPr>
          <a:xfrm>
            <a:off x="3023350" y="2689075"/>
            <a:ext cx="3798600" cy="1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71908" y="593488"/>
            <a:ext cx="19014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1494288" y="1385336"/>
            <a:ext cx="6856721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In conclusion, the proposed college event management system is an advanced and efficient platform aimed at improving the process of event management for both admins and students</a:t>
            </a: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It allows admins to securely log in, add, update, and delete events such as paper presentations, workshops, and seminars, ensuring all event details are well-organized and stored securely in a database. </a:t>
            </a:r>
            <a:endParaRPr lang="en-US" sz="2400" dirty="0" smtClean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Students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can register, log in, view upcoming events, and use a search bar to easily find specific events.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370175" y="6494426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2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/>
        </p:nvSpPr>
        <p:spPr>
          <a:xfrm>
            <a:off x="3023350" y="2689075"/>
            <a:ext cx="3798600" cy="10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5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Content Placeholder 5"/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76399"/>
            <a:ext cx="6185338" cy="41512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1"/>
          <p:cNvSpPr/>
          <p:nvPr/>
        </p:nvSpPr>
        <p:spPr>
          <a:xfrm>
            <a:off x="342880" y="655022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893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"/>
          <p:cNvSpPr txBox="1">
            <a:spLocks noGrp="1"/>
          </p:cNvSpPr>
          <p:nvPr>
            <p:ph type="title"/>
          </p:nvPr>
        </p:nvSpPr>
        <p:spPr>
          <a:xfrm>
            <a:off x="262128" y="-16078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/>
          <a:p>
            <a:pPr lvl="0" algn="ctr"/>
            <a:r>
              <a:rPr lang="en-I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sz="28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3"/>
          <p:cNvSpPr txBox="1">
            <a:spLocks noGrp="1"/>
          </p:cNvSpPr>
          <p:nvPr>
            <p:ph type="body" idx="4294967295"/>
          </p:nvPr>
        </p:nvSpPr>
        <p:spPr>
          <a:xfrm>
            <a:off x="861060" y="1326198"/>
            <a:ext cx="8039100" cy="5351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00100" indent="-342900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purpose Symposium Event Management System is designed to streamline the management of college events.</a:t>
            </a:r>
          </a:p>
          <a:p>
            <a:pPr marL="800100" indent="-342900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platform serves as an all-in-one solution for managing events within a college, allowing both admins and students to access, share, and interact with event information easily.</a:t>
            </a:r>
          </a:p>
          <a:p>
            <a:pPr marL="800100" indent="-342900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Admins have the ability to securely log in and add, update, or delete events. </a:t>
            </a:r>
          </a:p>
          <a:p>
            <a:pPr marL="800100" indent="-342900"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Students are able to register as new users, log in to the system, and view the events posted by the admin.</a:t>
            </a:r>
            <a:endParaRPr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7471" y="6523771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8F89CA7-D7D6-0357-BBBB-D9E8EA5A9022}"/>
              </a:ext>
            </a:extLst>
          </p:cNvPr>
          <p:cNvSpPr txBox="1"/>
          <p:nvPr/>
        </p:nvSpPr>
        <p:spPr>
          <a:xfrm>
            <a:off x="755904" y="886968"/>
            <a:ext cx="8059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lang="en-US"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3061252" y="886968"/>
            <a:ext cx="3657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 System</a:t>
            </a:r>
            <a:br>
              <a:rPr lang="en-I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133061" y="2007705"/>
            <a:ext cx="3319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Drawbacks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1838308" y="2963528"/>
            <a:ext cx="66592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can’t notified about the upcoming events.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Admins can only update the event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details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manually , it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leads to more time.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not properly secured, user data like login information and event details can be vulnerable to unauthorized access </a:t>
            </a:r>
          </a:p>
        </p:txBody>
      </p:sp>
      <p:sp>
        <p:nvSpPr>
          <p:cNvPr id="2" name="Rectangle 1"/>
          <p:cNvSpPr/>
          <p:nvPr/>
        </p:nvSpPr>
        <p:spPr>
          <a:xfrm>
            <a:off x="356528" y="6577519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570794" y="307325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00479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"/>
          <p:cNvSpPr txBox="1">
            <a:spLocks noGrp="1"/>
          </p:cNvSpPr>
          <p:nvPr>
            <p:ph type="title"/>
          </p:nvPr>
        </p:nvSpPr>
        <p:spPr>
          <a:xfrm>
            <a:off x="556591" y="50606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/>
          <a:p>
            <a:pPr lvl="0" algn="ctr"/>
            <a:r>
              <a:rPr lang="en-I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br>
              <a:rPr lang="en-I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894523" y="1387458"/>
            <a:ext cx="34985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729409" y="2188973"/>
            <a:ext cx="70567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can easily register, log in, view, and search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events.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Admins can quickly add, update, and manage events, reducing manual effort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can notified about upcoming events easily. 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has strong security.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 efficiency.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49892" y="646836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685800" y="-79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/>
          <a:p>
            <a:pPr lvl="0" algn="ctr"/>
            <a:r>
              <a:rPr lang="en-I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Requirements</a:t>
            </a:r>
            <a:endParaRPr sz="2800" dirty="0"/>
          </a:p>
        </p:txBody>
      </p:sp>
      <p:sp>
        <p:nvSpPr>
          <p:cNvPr id="177" name="Google Shape;177;p5"/>
          <p:cNvSpPr txBox="1">
            <a:spLocks noGrp="1"/>
          </p:cNvSpPr>
          <p:nvPr>
            <p:ph type="body" idx="1"/>
          </p:nvPr>
        </p:nvSpPr>
        <p:spPr>
          <a:xfrm>
            <a:off x="1321904" y="1920081"/>
            <a:ext cx="8229600" cy="4937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 : Windows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              :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React.js 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        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Node.js 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             : Mango DB 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isual Studio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3050" lvl="0" indent="-181610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40"/>
              <a:buNone/>
            </a:pPr>
            <a:endParaRPr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6528" y="641706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334621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/>
          <p:cNvSpPr txBox="1">
            <a:spLocks noGrp="1"/>
          </p:cNvSpPr>
          <p:nvPr>
            <p:ph type="title"/>
          </p:nvPr>
        </p:nvSpPr>
        <p:spPr>
          <a:xfrm>
            <a:off x="1232452" y="559905"/>
            <a:ext cx="7571105" cy="551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/>
          <a:p>
            <a:pPr lvl="0" algn="ctr"/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Dataflow Diagram</a:t>
            </a:r>
            <a:endParaRPr sz="28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1519430" y="1570658"/>
            <a:ext cx="6997147" cy="34585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643809" y="5782481"/>
            <a:ext cx="4134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Dataflow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 Level 0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1119" y="6427745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1676401" y="530224"/>
            <a:ext cx="6515100" cy="51847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114676" y="6000750"/>
            <a:ext cx="4552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Dataflow Diagram Level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6884" y="6462415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/>
        </p:nvSpPr>
        <p:spPr>
          <a:xfrm>
            <a:off x="1554773" y="1426341"/>
            <a:ext cx="7067550" cy="4587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Module is like the control center for Event management for college.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It's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place where easily see all the upcoming events and important details.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 of each event's (Read), make changes to existing events (Update), add new events (Insert), and even remove events if needed (Delete).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makes it super easy for event management for college to stay organized.  </a:t>
            </a:r>
          </a:p>
          <a:p>
            <a:pPr>
              <a:lnSpc>
                <a:spcPct val="150000"/>
              </a:lnSpc>
            </a:pPr>
            <a:r>
              <a:rPr lang="en-US" sz="4400" dirty="0"/>
              <a:t>  </a:t>
            </a:r>
          </a:p>
          <a:p>
            <a:endParaRPr lang="en-US" sz="4800" dirty="0"/>
          </a:p>
        </p:txBody>
      </p:sp>
      <p:sp>
        <p:nvSpPr>
          <p:cNvPr id="2" name="TextBox 1"/>
          <p:cNvSpPr txBox="1"/>
          <p:nvPr/>
        </p:nvSpPr>
        <p:spPr>
          <a:xfrm>
            <a:off x="3040673" y="407909"/>
            <a:ext cx="4095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en-US" sz="2800" dirty="0">
                <a:solidFill>
                  <a:schemeClr val="tx1"/>
                </a:solidFill>
              </a:rPr>
              <a:t> </a:t>
            </a:r>
            <a:r>
              <a:rPr lang="en-I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 Description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935182" y="1368900"/>
            <a:ext cx="2867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95423" y="6508893"/>
            <a:ext cx="12795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24-DEC-2024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0794" y="280029"/>
            <a:ext cx="3821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643</Words>
  <Application>Microsoft Office PowerPoint</Application>
  <PresentationFormat>On-screen Show (4:3)</PresentationFormat>
  <Paragraphs>140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Cambria</vt:lpstr>
      <vt:lpstr>Noto Sans Symbols</vt:lpstr>
      <vt:lpstr>Times New Roman</vt:lpstr>
      <vt:lpstr>Wingdings</vt:lpstr>
      <vt:lpstr>1_Custom Design</vt:lpstr>
      <vt:lpstr>Flow</vt:lpstr>
      <vt:lpstr> </vt:lpstr>
      <vt:lpstr> AGENDA</vt:lpstr>
      <vt:lpstr>Objective</vt:lpstr>
      <vt:lpstr>PowerPoint Presentation</vt:lpstr>
      <vt:lpstr>Proposed System </vt:lpstr>
      <vt:lpstr>System Requirements</vt:lpstr>
      <vt:lpstr>Dataflow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Staff</dc:creator>
  <cp:lastModifiedBy>Windows User</cp:lastModifiedBy>
  <cp:revision>53</cp:revision>
  <dcterms:created xsi:type="dcterms:W3CDTF">2013-12-25T07:56:00Z</dcterms:created>
  <dcterms:modified xsi:type="dcterms:W3CDTF">2024-12-24T05:44:04Z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0A23F4EF547D4E0890665ED433E7E030</vt:lpwstr>
  </property>
  <property fmtid="{D5CDD505-2E9C-101B-9397-08002B2CF9AE}" pid="3" name="KSOProductBuildVer">
    <vt:lpwstr>1033-11.2.0.10351</vt:lpwstr>
  </property>
</Properties>
</file>